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3698-B949-473A-9D2B-8D009CA2E394}" type="datetimeFigureOut">
              <a:rPr lang="en-IE" smtClean="0"/>
              <a:t>06/08/2025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3DC7-1468-4E0C-B998-C5F439BFE74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640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3698-B949-473A-9D2B-8D009CA2E394}" type="datetimeFigureOut">
              <a:rPr lang="en-IE" smtClean="0"/>
              <a:t>06/08/2025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3DC7-1468-4E0C-B998-C5F439BFE74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73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3698-B949-473A-9D2B-8D009CA2E394}" type="datetimeFigureOut">
              <a:rPr lang="en-IE" smtClean="0"/>
              <a:t>06/08/2025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3DC7-1468-4E0C-B998-C5F439BFE74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280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3698-B949-473A-9D2B-8D009CA2E394}" type="datetimeFigureOut">
              <a:rPr lang="en-IE" smtClean="0"/>
              <a:t>06/08/2025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3DC7-1468-4E0C-B998-C5F439BFE74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332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3698-B949-473A-9D2B-8D009CA2E394}" type="datetimeFigureOut">
              <a:rPr lang="en-IE" smtClean="0"/>
              <a:t>06/08/2025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3DC7-1468-4E0C-B998-C5F439BFE74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258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3698-B949-473A-9D2B-8D009CA2E394}" type="datetimeFigureOut">
              <a:rPr lang="en-IE" smtClean="0"/>
              <a:t>06/08/2025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3DC7-1468-4E0C-B998-C5F439BFE74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540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3698-B949-473A-9D2B-8D009CA2E394}" type="datetimeFigureOut">
              <a:rPr lang="en-IE" smtClean="0"/>
              <a:t>06/08/2025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3DC7-1468-4E0C-B998-C5F439BFE74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052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3698-B949-473A-9D2B-8D009CA2E394}" type="datetimeFigureOut">
              <a:rPr lang="en-IE" smtClean="0"/>
              <a:t>06/08/2025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3DC7-1468-4E0C-B998-C5F439BFE74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171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3698-B949-473A-9D2B-8D009CA2E394}" type="datetimeFigureOut">
              <a:rPr lang="en-IE" smtClean="0"/>
              <a:t>06/08/2025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3DC7-1468-4E0C-B998-C5F439BFE74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895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3698-B949-473A-9D2B-8D009CA2E394}" type="datetimeFigureOut">
              <a:rPr lang="en-IE" smtClean="0"/>
              <a:t>06/08/2025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3DC7-1468-4E0C-B998-C5F439BFE74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630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3698-B949-473A-9D2B-8D009CA2E394}" type="datetimeFigureOut">
              <a:rPr lang="en-IE" smtClean="0"/>
              <a:t>06/08/2025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3DC7-1468-4E0C-B998-C5F439BFE74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75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23698-B949-473A-9D2B-8D009CA2E394}" type="datetimeFigureOut">
              <a:rPr lang="en-IE" smtClean="0"/>
              <a:t>06/08/2025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763DC7-1468-4E0C-B998-C5F439BFE74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547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0673-54AE-A40F-5A41-2FA66A37D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A7064-F8B2-D5F3-6AC0-C9CEF23FA9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0A74F-0531-477E-C319-7ED4FD658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90" y="0"/>
            <a:ext cx="696957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0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B463-AB8B-E39A-304F-F5DCFA8B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A950A-7847-3AB0-4FA6-6DF9DBE9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30D41-8103-C589-9B20-D1A739F3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09"/>
            <a:ext cx="6858000" cy="96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4A7C-1C3C-6977-FBA5-86740762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754B-F77E-3A32-630A-7877979F4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6544B-7612-B3D7-A4BC-F4F335478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57044" y="1457044"/>
            <a:ext cx="9827390" cy="69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A4 Paper (210x297 mm)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Dunleavy</dc:creator>
  <cp:lastModifiedBy>Sean Dunleavy</cp:lastModifiedBy>
  <cp:revision>1</cp:revision>
  <dcterms:created xsi:type="dcterms:W3CDTF">2025-08-06T09:28:25Z</dcterms:created>
  <dcterms:modified xsi:type="dcterms:W3CDTF">2025-08-06T09:31:32Z</dcterms:modified>
</cp:coreProperties>
</file>